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in wat voor soort boek ik ga lezen.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 de context.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13" y="2606279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476" y="3634493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27074" y="632183"/>
            <a:ext cx="515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amenvatten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met 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6" y="1669281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0" y="19711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25" y="1990726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507297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 en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95614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35" y="210255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410654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506865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Dinosaurus uitkiezen voor de muurkrant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138" y="2984629"/>
            <a:ext cx="3523855" cy="2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muurkrant maken met feiten over een zelfgekozen dinosaurus.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13" y="1990726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576136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34 t/m 37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A3/kopieerblad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97707" y="2090135"/>
            <a:ext cx="3509296" cy="281193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9" y="283755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00" y="50066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723" y="2522350"/>
            <a:ext cx="4942075" cy="306317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92" y="4283145"/>
            <a:ext cx="1379578" cy="14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denderden (denderen)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ontrafelen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tentakels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spiraalvormig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prehistorie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moeras(sen)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kollosale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kollosaal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pienter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ferm(e)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het nauw gedreven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primitief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bezweek (bezwijken)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666" y="376401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04940" y="1490600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Soort boek voorspellen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Voorkennis over	dinosaurussen delen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940" y="9090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4" y="2018780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276000" y="908050"/>
            <a:ext cx="52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27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t/m 12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	moeilijke 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12</a:t>
            </a: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97" y="2542816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3" y="3299859"/>
            <a:ext cx="551985" cy="524036"/>
          </a:xfrm>
          <a:prstGeom prst="rect">
            <a:avLst/>
          </a:prstGeom>
        </p:spPr>
      </p:pic>
      <p:pic>
        <p:nvPicPr>
          <p:cNvPr id="23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960" y="4045145"/>
            <a:ext cx="2569959" cy="1681126"/>
          </a:xfrm>
          <a:prstGeom prst="rect">
            <a:avLst/>
          </a:prstGeom>
        </p:spPr>
      </p:pic>
      <p:pic>
        <p:nvPicPr>
          <p:cNvPr id="24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97" y="44790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568" y="3152114"/>
            <a:ext cx="3526112" cy="23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belangrijkste kenmerken van de grootste dinosaurussen 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0" y="1843008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 (eerste alinea)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details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65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12576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5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020" y="3555960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88740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5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83" y="1904854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583" y="3555960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de belangrijkste kenmerken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gevaarlijkste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dinosaurussen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benoemen.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</p:txBody>
      </p:sp>
      <p:pic>
        <p:nvPicPr>
          <p:cNvPr id="13" name="Picture 2" descr="bol.com | Wow 0 - Het raadsel van de reuzen Dino's, Mack van Gageldonk |  9789044833935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13" y="2351553"/>
            <a:ext cx="2182600" cy="23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76569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76569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 (tweede alinea)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details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raadsel van de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reuzendino's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410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946</Words>
  <Application>Microsoft Office PowerPoint</Application>
  <PresentationFormat>Widescreen</PresentationFormat>
  <Paragraphs>247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133</cp:revision>
  <dcterms:created xsi:type="dcterms:W3CDTF">2017-07-26T14:05:48Z</dcterms:created>
  <dcterms:modified xsi:type="dcterms:W3CDTF">2022-08-03T12:19:58Z</dcterms:modified>
</cp:coreProperties>
</file>